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4"/>
  </p:sldMasterIdLst>
  <p:notesMasterIdLst>
    <p:notesMasterId r:id="rId19"/>
  </p:notesMasterIdLst>
  <p:handoutMasterIdLst>
    <p:handoutMasterId r:id="rId20"/>
  </p:handoutMasterIdLst>
  <p:sldIdLst>
    <p:sldId id="285" r:id="rId5"/>
    <p:sldId id="293" r:id="rId6"/>
    <p:sldId id="259" r:id="rId7"/>
    <p:sldId id="298" r:id="rId8"/>
    <p:sldId id="301" r:id="rId9"/>
    <p:sldId id="265" r:id="rId10"/>
    <p:sldId id="306" r:id="rId11"/>
    <p:sldId id="257" r:id="rId12"/>
    <p:sldId id="302" r:id="rId13"/>
    <p:sldId id="267" r:id="rId14"/>
    <p:sldId id="294" r:id="rId15"/>
    <p:sldId id="296" r:id="rId16"/>
    <p:sldId id="305" r:id="rId17"/>
    <p:sldId id="26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D7B3E7-2ABA-46F0-9CB4-A89E8B364C26}" v="900" dt="2024-05-19T04:47:30.468"/>
    <p1510:client id="{FEACD974-3C59-444E-9DD4-E01C94F27D12}" v="196" dt="2024-05-19T04:47:17.981"/>
  </p1510:revLst>
</p1510:revInfo>
</file>

<file path=ppt/tableStyles.xml><?xml version="1.0" encoding="utf-8"?>
<a:tblStyleLst xmlns:a="http://schemas.openxmlformats.org/drawingml/2006/main" def="{8799B23B-EC83-4686-B30A-512413B5E67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4660" autoAdjust="0"/>
  </p:normalViewPr>
  <p:slideViewPr>
    <p:cSldViewPr snapToGrid="0">
      <p:cViewPr>
        <p:scale>
          <a:sx n="100" d="100"/>
          <a:sy n="100" d="100"/>
        </p:scale>
        <p:origin x="-216" y="-538"/>
      </p:cViewPr>
      <p:guideLst/>
    </p:cSldViewPr>
  </p:slideViewPr>
  <p:outlineViewPr>
    <p:cViewPr>
      <p:scale>
        <a:sx n="33" d="100"/>
        <a:sy n="33" d="100"/>
      </p:scale>
      <p:origin x="0" y="-116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D413764-5AD9-E889-944D-1707A854A1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045D53-BE96-955D-B578-2BF8F356B7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4B9C3D-A6AA-4477-AC5E-4C46DDCA9DCD}" type="datetimeFigureOut">
              <a:rPr lang="en-US" smtClean="0"/>
              <a:t>5/18/2024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ED3793-52FB-891B-2A0C-91D8927163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B8DAAB-C45C-E833-ECEB-14DCA0F17F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DE28C3-D699-4CA0-B343-5111DC5919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8098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38646-CEA8-41F9-BD9F-D1FA107D99CC}" type="datetimeFigureOut">
              <a:rPr lang="en-US" smtClean="0"/>
              <a:t>5/18/2024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040C8-62D2-4EA7-B200-D3B8C06AAF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806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62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1338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895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997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210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251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684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076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805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275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905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294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8A66DDD-7D9C-9641-30E9-932C5FD2D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683715" y="0"/>
            <a:ext cx="2497331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640F8B-6B6E-1B1A-7CC7-F44CB188B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527294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EEDCF-A8F9-709D-CE34-6E183D26C2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7301" y="1748633"/>
            <a:ext cx="7156415" cy="3360734"/>
          </a:xfrm>
        </p:spPr>
        <p:txBody>
          <a:bodyPr tIns="0" bIns="0" anchor="ctr">
            <a:no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94B31B-4290-C588-1212-26E6B428F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859A209-D12B-6E67-931A-5CB9E7110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971692" y="254794"/>
            <a:ext cx="8248616" cy="6367462"/>
            <a:chOff x="1689101" y="254794"/>
            <a:chExt cx="8248616" cy="6367462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8628E6D-0C29-7F8E-67C4-175F211E70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689101" y="254794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5D0695C-2845-A017-44FF-AC817200773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689101" y="3822700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C4F8C32-8C97-2BA7-D756-712EEDF1439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937717" y="254794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A53929D-82C0-204B-3528-E111E5608AE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937717" y="3822700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68DE2F-0A5F-60BA-E2A6-247EF7CB8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971690" y="1543050"/>
            <a:ext cx="8248611" cy="3771900"/>
            <a:chOff x="2517792" y="1651000"/>
            <a:chExt cx="7165925" cy="37719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2DE19A1-6F20-44CE-16E6-E01C080DB7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527301" y="1651000"/>
              <a:ext cx="7156416" cy="0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A302056-7C77-84A9-00C4-C936CDB0EC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517792" y="5422900"/>
              <a:ext cx="7156416" cy="0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199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96BC47-DB6B-4A01-6575-4D14CAEB3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4405568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4769DB-2A07-BC51-5527-403CA838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E8D0011-1BF5-77D1-D2AC-ABFFC212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2B36471-5251-E878-F044-38C6E40BC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8AEBCDBA-FCC7-7DE8-DA64-AEF047502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749423" y="2290758"/>
            <a:ext cx="6276974" cy="2276477"/>
          </a:xfrm>
          <a:effectLst/>
        </p:spPr>
        <p:txBody>
          <a:bodyPr tIns="0" bIns="0" anchor="ctr">
            <a:noAutofit/>
          </a:bodyPr>
          <a:lstStyle>
            <a:lvl1pPr algn="ctr">
              <a:defRPr sz="4000" b="0" cap="all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CC93403-272F-4058-38E7-95034FA1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  <a:prstGeom prst="rect">
            <a:avLst/>
          </a:prstGeom>
          <a:noFill/>
          <a:effectLst/>
        </p:spPr>
        <p:txBody>
          <a:bodyPr lIns="0" rIns="0"/>
          <a:lstStyle>
            <a:lvl1pPr algn="ctr">
              <a:defRPr lang="en-US" sz="1800" b="1" kern="1200" cap="all" spc="15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6D26F94-DE81-6530-E728-ABDCC088359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851400" y="586740"/>
            <a:ext cx="6643944" cy="1653540"/>
          </a:xfrm>
        </p:spPr>
        <p:txBody>
          <a:bodyPr anchor="ctr">
            <a:normAutofit/>
          </a:bodyPr>
          <a:lstStyle>
            <a:lvl1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228600" indent="0"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800"/>
            </a:lvl4pPr>
            <a:lvl5pPr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BE81C174-B581-A6F3-A3B5-8072C0050E9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851400" y="2495074"/>
            <a:ext cx="6643944" cy="3776186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646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1287CC22-A7CC-E0D0-F44E-BA217E882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502400" cy="6858000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4769DB-2A07-BC51-5527-403CA838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E8D0011-1BF5-77D1-D2AC-ABFFC212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2B36471-5251-E878-F044-38C6E40BC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8AEBCDBA-FCC7-7DE8-DA64-AEF047502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749423" y="2290758"/>
            <a:ext cx="6276974" cy="2276477"/>
          </a:xfrm>
          <a:effectLst/>
        </p:spPr>
        <p:txBody>
          <a:bodyPr tIns="0" bIns="0" anchor="ctr">
            <a:noAutofit/>
          </a:bodyPr>
          <a:lstStyle>
            <a:lvl1pPr algn="ctr">
              <a:defRPr sz="4000" b="0" cap="all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CC93403-272F-4058-38E7-95034FA1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  <a:prstGeom prst="rect">
            <a:avLst/>
          </a:prstGeom>
          <a:noFill/>
          <a:effectLst/>
        </p:spPr>
        <p:txBody>
          <a:bodyPr lIns="0" rIns="0"/>
          <a:lstStyle>
            <a:lvl1pPr algn="ctr">
              <a:defRPr lang="en-US" sz="1800" b="1" kern="1200" cap="all" spc="15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AFFC2B28-B6DF-BDF7-16A8-28ECC1D9921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305842" y="867412"/>
            <a:ext cx="3196558" cy="5123178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800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 sz="1800"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 sz="1800"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1"/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6D26F94-DE81-6530-E728-ABDCC088359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753224" y="867412"/>
            <a:ext cx="4742119" cy="5123178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800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 sz="1800"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 sz="1800"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251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AFFC437-DF02-7776-8224-91AD11D7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05238" y="-4"/>
            <a:ext cx="786761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767E2A-FC6B-2D96-EF20-768A6E8B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63238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1A79F2D-2D69-D1C7-FD7D-70C2EAE420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749423" y="2290758"/>
            <a:ext cx="6276974" cy="2276477"/>
          </a:xfrm>
          <a:effectLst/>
        </p:spPr>
        <p:txBody>
          <a:bodyPr tIns="0" bIns="0" anchor="ctr">
            <a:noAutofit/>
          </a:bodyPr>
          <a:lstStyle>
            <a:lvl1pPr algn="ctr">
              <a:defRPr sz="4000" b="0" cap="all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405BE07A-FC17-07E2-4E28-5883FC2CA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  <a:prstGeom prst="rect">
            <a:avLst/>
          </a:prstGeom>
          <a:noFill/>
          <a:effectLst/>
        </p:spPr>
        <p:txBody>
          <a:bodyPr lIns="0" rIns="0"/>
          <a:lstStyle>
            <a:lvl1pPr algn="ctr">
              <a:defRPr lang="en-US" sz="1800" b="1" kern="1200" cap="all" spc="15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6D408C-2A4E-CEE1-5980-F9BC89383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4E622ED-3DA5-D5E9-B688-B2000E522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F1677B7-A20C-1A5D-301E-5B7DCAF1B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A6AD29FD-92CC-65CC-1E8B-437A1E59A58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489960" y="892175"/>
            <a:ext cx="7482839" cy="5073650"/>
          </a:xfrm>
          <a:effectLst/>
        </p:spPr>
        <p:txBody>
          <a:bodyPr anchor="ctr">
            <a:normAutofit/>
          </a:bodyPr>
          <a:lstStyle>
            <a:lvl1pPr marL="0" indent="0" algn="l">
              <a:spcAft>
                <a:spcPts val="1200"/>
              </a:spcAft>
              <a:buNone/>
              <a:defRPr sz="2800">
                <a:solidFill>
                  <a:schemeClr val="tx2"/>
                </a:solidFill>
              </a:defRPr>
            </a:lvl1pPr>
            <a:lvl2pPr marL="228600" indent="0" algn="l">
              <a:spcAft>
                <a:spcPts val="1200"/>
              </a:spcAft>
              <a:buNone/>
              <a:defRPr sz="2800">
                <a:solidFill>
                  <a:schemeClr val="tx2"/>
                </a:solidFill>
              </a:defRPr>
            </a:lvl2pPr>
            <a:lvl3pPr marL="457200" indent="0" algn="l">
              <a:spcAft>
                <a:spcPts val="1200"/>
              </a:spcAft>
              <a:buNone/>
              <a:defRPr sz="2800">
                <a:solidFill>
                  <a:schemeClr val="tx2"/>
                </a:solidFill>
              </a:defRPr>
            </a:lvl3pPr>
            <a:lvl4pPr marL="685800" indent="0" algn="l">
              <a:spcAft>
                <a:spcPts val="1200"/>
              </a:spcAft>
              <a:buNone/>
              <a:defRPr sz="2800">
                <a:solidFill>
                  <a:schemeClr val="tx2"/>
                </a:solidFill>
              </a:defRPr>
            </a:lvl4pPr>
            <a:lvl5pPr marL="914400" indent="0" algn="l">
              <a:spcAft>
                <a:spcPts val="1200"/>
              </a:spcAft>
              <a:buNone/>
              <a:defRPr sz="2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58139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392207A-D227-5650-4C58-FA396957B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5"/>
            <a:ext cx="1445866" cy="6858000"/>
          </a:xfrm>
          <a:custGeom>
            <a:avLst/>
            <a:gdLst>
              <a:gd name="connsiteX0" fmla="*/ 605303 w 1445866"/>
              <a:gd name="connsiteY0" fmla="*/ 6858000 h 6858000"/>
              <a:gd name="connsiteX1" fmla="*/ 233348 w 1445866"/>
              <a:gd name="connsiteY1" fmla="*/ 6858000 h 6858000"/>
              <a:gd name="connsiteX2" fmla="*/ 0 w 1445866"/>
              <a:gd name="connsiteY2" fmla="*/ 6858000 h 6858000"/>
              <a:gd name="connsiteX3" fmla="*/ 0 w 1445866"/>
              <a:gd name="connsiteY3" fmla="*/ 0 h 6858000"/>
              <a:gd name="connsiteX4" fmla="*/ 233348 w 1445866"/>
              <a:gd name="connsiteY4" fmla="*/ 0 h 6858000"/>
              <a:gd name="connsiteX5" fmla="*/ 605299 w 1445866"/>
              <a:gd name="connsiteY5" fmla="*/ 0 h 6858000"/>
              <a:gd name="connsiteX6" fmla="*/ 610635 w 1445866"/>
              <a:gd name="connsiteY6" fmla="*/ 1372 h 6858000"/>
              <a:gd name="connsiteX7" fmla="*/ 1445866 w 1445866"/>
              <a:gd name="connsiteY7" fmla="*/ 1136650 h 6858000"/>
              <a:gd name="connsiteX8" fmla="*/ 719850 w 1445866"/>
              <a:gd name="connsiteY8" fmla="*/ 2231955 h 6858000"/>
              <a:gd name="connsiteX9" fmla="*/ 555970 w 1445866"/>
              <a:gd name="connsiteY9" fmla="*/ 2282826 h 6858000"/>
              <a:gd name="connsiteX10" fmla="*/ 719850 w 1445866"/>
              <a:gd name="connsiteY10" fmla="*/ 2333697 h 6858000"/>
              <a:gd name="connsiteX11" fmla="*/ 1445866 w 1445866"/>
              <a:gd name="connsiteY11" fmla="*/ 3429001 h 6858000"/>
              <a:gd name="connsiteX12" fmla="*/ 719850 w 1445866"/>
              <a:gd name="connsiteY12" fmla="*/ 4524306 h 6858000"/>
              <a:gd name="connsiteX13" fmla="*/ 555972 w 1445866"/>
              <a:gd name="connsiteY13" fmla="*/ 4575176 h 6858000"/>
              <a:gd name="connsiteX14" fmla="*/ 719850 w 1445866"/>
              <a:gd name="connsiteY14" fmla="*/ 4626047 h 6858000"/>
              <a:gd name="connsiteX15" fmla="*/ 1445866 w 1445866"/>
              <a:gd name="connsiteY15" fmla="*/ 5721351 h 6858000"/>
              <a:gd name="connsiteX16" fmla="*/ 610635 w 1445866"/>
              <a:gd name="connsiteY16" fmla="*/ 685662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45866" h="6858000">
                <a:moveTo>
                  <a:pt x="605303" y="6858000"/>
                </a:moveTo>
                <a:lnTo>
                  <a:pt x="233348" y="6858000"/>
                </a:lnTo>
                <a:lnTo>
                  <a:pt x="0" y="6858000"/>
                </a:lnTo>
                <a:lnTo>
                  <a:pt x="0" y="0"/>
                </a:lnTo>
                <a:lnTo>
                  <a:pt x="233348" y="0"/>
                </a:lnTo>
                <a:lnTo>
                  <a:pt x="605299" y="0"/>
                </a:lnTo>
                <a:lnTo>
                  <a:pt x="610635" y="1372"/>
                </a:lnTo>
                <a:cubicBezTo>
                  <a:pt x="1094526" y="151878"/>
                  <a:pt x="1445866" y="603234"/>
                  <a:pt x="1445866" y="1136650"/>
                </a:cubicBezTo>
                <a:cubicBezTo>
                  <a:pt x="1445866" y="1629034"/>
                  <a:pt x="1146499" y="2051497"/>
                  <a:pt x="719850" y="2231955"/>
                </a:cubicBezTo>
                <a:lnTo>
                  <a:pt x="555970" y="2282826"/>
                </a:lnTo>
                <a:lnTo>
                  <a:pt x="719850" y="2333697"/>
                </a:lnTo>
                <a:cubicBezTo>
                  <a:pt x="1146499" y="2514154"/>
                  <a:pt x="1445866" y="2936617"/>
                  <a:pt x="1445866" y="3429001"/>
                </a:cubicBezTo>
                <a:cubicBezTo>
                  <a:pt x="1445866" y="3921385"/>
                  <a:pt x="1146499" y="4343848"/>
                  <a:pt x="719850" y="4524306"/>
                </a:cubicBezTo>
                <a:lnTo>
                  <a:pt x="555972" y="4575176"/>
                </a:lnTo>
                <a:lnTo>
                  <a:pt x="719850" y="4626047"/>
                </a:lnTo>
                <a:cubicBezTo>
                  <a:pt x="1146499" y="4806504"/>
                  <a:pt x="1445866" y="5228967"/>
                  <a:pt x="1445866" y="5721351"/>
                </a:cubicBezTo>
                <a:cubicBezTo>
                  <a:pt x="1445866" y="6254767"/>
                  <a:pt x="1094526" y="6706123"/>
                  <a:pt x="610635" y="6856629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23BCBAF-4668-B2E6-7681-7E02428B4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746134" y="-4"/>
            <a:ext cx="1445866" cy="6858000"/>
          </a:xfrm>
          <a:custGeom>
            <a:avLst/>
            <a:gdLst>
              <a:gd name="connsiteX0" fmla="*/ 605303 w 1445866"/>
              <a:gd name="connsiteY0" fmla="*/ 6858000 h 6858000"/>
              <a:gd name="connsiteX1" fmla="*/ 233348 w 1445866"/>
              <a:gd name="connsiteY1" fmla="*/ 6858000 h 6858000"/>
              <a:gd name="connsiteX2" fmla="*/ 0 w 1445866"/>
              <a:gd name="connsiteY2" fmla="*/ 6858000 h 6858000"/>
              <a:gd name="connsiteX3" fmla="*/ 0 w 1445866"/>
              <a:gd name="connsiteY3" fmla="*/ 0 h 6858000"/>
              <a:gd name="connsiteX4" fmla="*/ 233348 w 1445866"/>
              <a:gd name="connsiteY4" fmla="*/ 0 h 6858000"/>
              <a:gd name="connsiteX5" fmla="*/ 605299 w 1445866"/>
              <a:gd name="connsiteY5" fmla="*/ 0 h 6858000"/>
              <a:gd name="connsiteX6" fmla="*/ 610635 w 1445866"/>
              <a:gd name="connsiteY6" fmla="*/ 1372 h 6858000"/>
              <a:gd name="connsiteX7" fmla="*/ 1445866 w 1445866"/>
              <a:gd name="connsiteY7" fmla="*/ 1136650 h 6858000"/>
              <a:gd name="connsiteX8" fmla="*/ 719850 w 1445866"/>
              <a:gd name="connsiteY8" fmla="*/ 2231955 h 6858000"/>
              <a:gd name="connsiteX9" fmla="*/ 555970 w 1445866"/>
              <a:gd name="connsiteY9" fmla="*/ 2282826 h 6858000"/>
              <a:gd name="connsiteX10" fmla="*/ 719850 w 1445866"/>
              <a:gd name="connsiteY10" fmla="*/ 2333697 h 6858000"/>
              <a:gd name="connsiteX11" fmla="*/ 1445866 w 1445866"/>
              <a:gd name="connsiteY11" fmla="*/ 3429001 h 6858000"/>
              <a:gd name="connsiteX12" fmla="*/ 719850 w 1445866"/>
              <a:gd name="connsiteY12" fmla="*/ 4524306 h 6858000"/>
              <a:gd name="connsiteX13" fmla="*/ 555972 w 1445866"/>
              <a:gd name="connsiteY13" fmla="*/ 4575176 h 6858000"/>
              <a:gd name="connsiteX14" fmla="*/ 719850 w 1445866"/>
              <a:gd name="connsiteY14" fmla="*/ 4626047 h 6858000"/>
              <a:gd name="connsiteX15" fmla="*/ 1445866 w 1445866"/>
              <a:gd name="connsiteY15" fmla="*/ 5721351 h 6858000"/>
              <a:gd name="connsiteX16" fmla="*/ 610635 w 1445866"/>
              <a:gd name="connsiteY16" fmla="*/ 685662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45866" h="6858000">
                <a:moveTo>
                  <a:pt x="605303" y="6858000"/>
                </a:moveTo>
                <a:lnTo>
                  <a:pt x="233348" y="6858000"/>
                </a:lnTo>
                <a:lnTo>
                  <a:pt x="0" y="6858000"/>
                </a:lnTo>
                <a:lnTo>
                  <a:pt x="0" y="0"/>
                </a:lnTo>
                <a:lnTo>
                  <a:pt x="233348" y="0"/>
                </a:lnTo>
                <a:lnTo>
                  <a:pt x="605299" y="0"/>
                </a:lnTo>
                <a:lnTo>
                  <a:pt x="610635" y="1372"/>
                </a:lnTo>
                <a:cubicBezTo>
                  <a:pt x="1094526" y="151878"/>
                  <a:pt x="1445866" y="603234"/>
                  <a:pt x="1445866" y="1136650"/>
                </a:cubicBezTo>
                <a:cubicBezTo>
                  <a:pt x="1445866" y="1629034"/>
                  <a:pt x="1146499" y="2051497"/>
                  <a:pt x="719850" y="2231955"/>
                </a:cubicBezTo>
                <a:lnTo>
                  <a:pt x="555970" y="2282826"/>
                </a:lnTo>
                <a:lnTo>
                  <a:pt x="719850" y="2333697"/>
                </a:lnTo>
                <a:cubicBezTo>
                  <a:pt x="1146499" y="2514154"/>
                  <a:pt x="1445866" y="2936617"/>
                  <a:pt x="1445866" y="3429001"/>
                </a:cubicBezTo>
                <a:cubicBezTo>
                  <a:pt x="1445866" y="3921385"/>
                  <a:pt x="1146499" y="4343848"/>
                  <a:pt x="719850" y="4524306"/>
                </a:cubicBezTo>
                <a:lnTo>
                  <a:pt x="555972" y="4575176"/>
                </a:lnTo>
                <a:lnTo>
                  <a:pt x="719850" y="4626047"/>
                </a:lnTo>
                <a:cubicBezTo>
                  <a:pt x="1146499" y="4806504"/>
                  <a:pt x="1445866" y="5228967"/>
                  <a:pt x="1445866" y="5721351"/>
                </a:cubicBezTo>
                <a:cubicBezTo>
                  <a:pt x="1445866" y="6254767"/>
                  <a:pt x="1094526" y="6706123"/>
                  <a:pt x="610635" y="6856629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94B31B-4290-C588-1212-26E6B428F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8628E6D-0C29-7F8E-67C4-175F211E7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5D0695C-2845-A017-44FF-AC81720077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4F8C32-8C97-2BA7-D756-712EEDF14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683717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53929D-82C0-204B-3528-E111E5608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683717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68DE2F-0A5F-60BA-E2A6-247EF7CB8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17792" y="1543050"/>
            <a:ext cx="7165925" cy="3771900"/>
            <a:chOff x="2517792" y="1651000"/>
            <a:chExt cx="7165925" cy="37719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2DE19A1-6F20-44CE-16E6-E01C080DB7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527301" y="1651000"/>
              <a:ext cx="7156416" cy="0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A302056-7C77-84A9-00C4-C936CDB0EC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517792" y="5422900"/>
              <a:ext cx="7156416" cy="0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7EEDCF-A8F9-709D-CE34-6E183D26C2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7301" y="1786423"/>
            <a:ext cx="7156415" cy="1740548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3DD99B65-6C51-CA99-9872-6FD254075A8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521271" y="3670658"/>
            <a:ext cx="5149459" cy="1510939"/>
          </a:xfrm>
        </p:spPr>
        <p:txBody>
          <a:bodyPr lIns="182880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228600" indent="0" algn="ctr">
              <a:buNone/>
              <a:defRPr sz="2000"/>
            </a:lvl2pPr>
            <a:lvl3pPr marL="457200" indent="0" algn="ctr">
              <a:buNone/>
              <a:defRPr sz="2000"/>
            </a:lvl3pPr>
            <a:lvl4pPr marL="685800" indent="0" algn="ctr">
              <a:buNone/>
              <a:defRPr sz="2000"/>
            </a:lvl4pPr>
            <a:lvl5pPr marL="914400" indent="0" algn="ctr"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1512516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0BCEE60A-6295-FCD1-542F-52EA50B3B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b="51031"/>
          <a:stretch/>
        </p:blipFill>
        <p:spPr>
          <a:xfrm rot="16200000">
            <a:off x="7083880" y="1749876"/>
            <a:ext cx="6858000" cy="335824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02E5EBF7-4D05-239B-0B70-F9AD5B569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1667"/>
          <a:stretch/>
        </p:blipFill>
        <p:spPr>
          <a:xfrm rot="5400000">
            <a:off x="-742950" y="742950"/>
            <a:ext cx="6858000" cy="5372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7EEDCF-A8F9-709D-CE34-6E183D26C2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749423" y="2290758"/>
            <a:ext cx="6276974" cy="2276477"/>
          </a:xfrm>
          <a:effectLst/>
        </p:spPr>
        <p:txBody>
          <a:bodyPr tIns="0" bIns="0" anchor="ctr">
            <a:noAutofit/>
          </a:bodyPr>
          <a:lstStyle>
            <a:lvl1pPr algn="ctr">
              <a:defRPr sz="4000" b="0" cap="all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0552D2-6E8F-FBA4-5AAD-121E6FDF3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  <a:prstGeom prst="rect">
            <a:avLst/>
          </a:prstGeom>
          <a:noFill/>
          <a:effectLst/>
        </p:spPr>
        <p:txBody>
          <a:bodyPr lIns="0" rIns="0"/>
          <a:lstStyle>
            <a:lvl1pPr algn="ctr">
              <a:defRPr lang="en-US" sz="1800" b="1" kern="1200" cap="all" spc="15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07AAD3-3E7E-4AA4-9B8A-E76C79C5D09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72100" y="892175"/>
            <a:ext cx="3461659" cy="5073650"/>
          </a:xfrm>
          <a:effectLst/>
        </p:spPr>
        <p:txBody>
          <a:bodyPr anchor="ctr">
            <a:normAutofit/>
          </a:bodyPr>
          <a:lstStyle>
            <a:lvl1pPr marL="0" indent="0" algn="ctr">
              <a:spcAft>
                <a:spcPts val="600"/>
              </a:spcAft>
              <a:buNone/>
              <a:defRPr sz="2400">
                <a:solidFill>
                  <a:schemeClr val="tx2"/>
                </a:solidFill>
              </a:defRPr>
            </a:lvl1pPr>
            <a:lvl2pPr marL="228600" indent="0" algn="ctr">
              <a:spcAft>
                <a:spcPts val="600"/>
              </a:spcAft>
              <a:buNone/>
              <a:defRPr sz="2000">
                <a:solidFill>
                  <a:schemeClr val="tx2"/>
                </a:solidFill>
              </a:defRPr>
            </a:lvl2pPr>
            <a:lvl3pPr marL="457200" indent="0" algn="ctr">
              <a:spcAft>
                <a:spcPts val="600"/>
              </a:spcAft>
              <a:buNone/>
              <a:defRPr sz="2000">
                <a:solidFill>
                  <a:schemeClr val="tx2"/>
                </a:solidFill>
              </a:defRPr>
            </a:lvl3pPr>
            <a:lvl4pPr marL="685800" indent="0" algn="ctr">
              <a:spcAft>
                <a:spcPts val="600"/>
              </a:spcAft>
              <a:buNone/>
              <a:defRPr sz="2000">
                <a:solidFill>
                  <a:schemeClr val="tx2"/>
                </a:solidFill>
              </a:defRPr>
            </a:lvl4pPr>
            <a:lvl5pPr marL="914400" indent="0" algn="ctr">
              <a:spcAft>
                <a:spcPts val="600"/>
              </a:spcAft>
              <a:buNone/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667425-5376-9A12-6412-4B63AC528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1CB2DD8-1852-5728-5E46-28CF0864B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741730C-9E61-193C-BBD3-080BB8336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141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E62E882-4E93-85DF-DE0B-6F64263A3B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12191999" cy="6858000"/>
          </a:xfrm>
          <a:custGeom>
            <a:avLst/>
            <a:gdLst>
              <a:gd name="connsiteX0" fmla="*/ 9664698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9664698 w 12191999"/>
              <a:gd name="connsiteY3" fmla="*/ 6858000 h 6858000"/>
              <a:gd name="connsiteX4" fmla="*/ 0 w 12191999"/>
              <a:gd name="connsiteY4" fmla="*/ 0 h 6858000"/>
              <a:gd name="connsiteX5" fmla="*/ 2551176 w 12191999"/>
              <a:gd name="connsiteY5" fmla="*/ 0 h 6858000"/>
              <a:gd name="connsiteX6" fmla="*/ 2551176 w 12191999"/>
              <a:gd name="connsiteY6" fmla="*/ 6858000 h 6858000"/>
              <a:gd name="connsiteX7" fmla="*/ 0 w 121919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858000">
                <a:moveTo>
                  <a:pt x="9664698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9664698" y="6858000"/>
                </a:lnTo>
                <a:close/>
                <a:moveTo>
                  <a:pt x="0" y="0"/>
                </a:moveTo>
                <a:lnTo>
                  <a:pt x="2551176" y="0"/>
                </a:lnTo>
                <a:lnTo>
                  <a:pt x="2551176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EEDCF-A8F9-709D-CE34-6E183D26C2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7301" y="1747287"/>
            <a:ext cx="7156415" cy="3363427"/>
          </a:xfrm>
        </p:spPr>
        <p:txBody>
          <a:bodyPr tIns="0" bIns="0" anchor="ctr">
            <a:noAutofit/>
          </a:bodyPr>
          <a:lstStyle>
            <a:lvl1pPr algn="ctr"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254760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FCB7CBB1-8DA1-E416-2554-28C331D0A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b="47888"/>
          <a:stretch/>
        </p:blipFill>
        <p:spPr>
          <a:xfrm rot="16200000">
            <a:off x="6976110" y="1642110"/>
            <a:ext cx="6858000" cy="357378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E442E8B-94A4-D6CF-E77C-A046400CB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b="47888"/>
          <a:stretch/>
        </p:blipFill>
        <p:spPr>
          <a:xfrm rot="5400000">
            <a:off x="-1718310" y="1646872"/>
            <a:ext cx="6858000" cy="35737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94B31B-4290-C588-1212-26E6B428F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8628E6D-0C29-7F8E-67C4-175F211E7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5D0695C-2845-A017-44FF-AC81720077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4F8C32-8C97-2BA7-D756-712EEDF14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683717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53929D-82C0-204B-3528-E111E5608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683717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68DE2F-0A5F-60BA-E2A6-247EF7CB8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17792" y="1543050"/>
            <a:ext cx="7165925" cy="3771900"/>
            <a:chOff x="2517792" y="1651000"/>
            <a:chExt cx="7165925" cy="37719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2DE19A1-6F20-44CE-16E6-E01C080DB7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527301" y="1651000"/>
              <a:ext cx="7156416" cy="0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A302056-7C77-84A9-00C4-C936CDB0EC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517792" y="5422900"/>
              <a:ext cx="7156416" cy="0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7EEDCF-A8F9-709D-CE34-6E183D26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301" y="1786422"/>
            <a:ext cx="7156415" cy="2260117"/>
          </a:xfrm>
        </p:spPr>
        <p:txBody>
          <a:bodyPr tIns="0" bIns="0" anchor="b">
            <a:noAutofit/>
          </a:bodyPr>
          <a:lstStyle>
            <a:lvl1pPr algn="ctr"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C0E72D9-C2D7-3452-FBEB-5506D32118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27299" y="4145100"/>
            <a:ext cx="7137395" cy="7350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85800" indent="0" algn="ctr">
              <a:buNone/>
              <a:defRPr/>
            </a:lvl4pPr>
            <a:lvl5pPr marL="914400" indent="0" algn="ctr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88264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6617646-6AF6-94B0-E660-98BCAC61F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4405568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EEDCF-A8F9-709D-CE34-6E183D26C2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749423" y="2290758"/>
            <a:ext cx="6276974" cy="2276477"/>
          </a:xfrm>
          <a:effectLst/>
        </p:spPr>
        <p:txBody>
          <a:bodyPr tIns="0" bIns="0" anchor="ctr">
            <a:noAutofit/>
          </a:bodyPr>
          <a:lstStyle>
            <a:lvl1pPr algn="ctr">
              <a:defRPr sz="4000" b="0" cap="all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0552D2-6E8F-FBA4-5AAD-121E6FDF3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  <a:prstGeom prst="rect">
            <a:avLst/>
          </a:prstGeom>
          <a:noFill/>
          <a:effectLst/>
        </p:spPr>
        <p:txBody>
          <a:bodyPr lIns="0" rIns="0"/>
          <a:lstStyle>
            <a:lvl1pPr algn="ctr">
              <a:defRPr lang="en-US" sz="1800" b="1" kern="1200" cap="all" spc="15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07AAD3-3E7E-4AA4-9B8A-E76C79C5D09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51400" y="892175"/>
            <a:ext cx="6617592" cy="5073650"/>
          </a:xfrm>
          <a:effectLst/>
        </p:spPr>
        <p:txBody>
          <a:bodyPr anchor="ctr">
            <a:normAutofit/>
          </a:bodyPr>
          <a:lstStyle>
            <a:lvl1pPr marL="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1pPr>
            <a:lvl2pPr marL="22860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2pPr>
            <a:lvl3pPr marL="45720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3pPr>
            <a:lvl4pPr marL="68580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4pPr>
            <a:lvl5pPr marL="91440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667425-5376-9A12-6412-4B63AC528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1CB2DD8-1852-5728-5E46-28CF0864B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741730C-9E61-193C-BBD3-080BB8336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816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177A207-9B85-52B8-8ED0-3616C76742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3086100 h 6858000"/>
              <a:gd name="connsiteX1" fmla="*/ 4375405 w 12192000"/>
              <a:gd name="connsiteY1" fmla="*/ 6858000 h 6858000"/>
              <a:gd name="connsiteX2" fmla="*/ 0 w 12192000"/>
              <a:gd name="connsiteY2" fmla="*/ 6858000 h 6858000"/>
              <a:gd name="connsiteX3" fmla="*/ 7816598 w 12192000"/>
              <a:gd name="connsiteY3" fmla="*/ 0 h 6858000"/>
              <a:gd name="connsiteX4" fmla="*/ 12192000 w 12192000"/>
              <a:gd name="connsiteY4" fmla="*/ 0 h 6858000"/>
              <a:gd name="connsiteX5" fmla="*/ 12192000 w 12192000"/>
              <a:gd name="connsiteY5" fmla="*/ 37718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0" y="3086100"/>
                </a:moveTo>
                <a:lnTo>
                  <a:pt x="4375405" y="6858000"/>
                </a:lnTo>
                <a:lnTo>
                  <a:pt x="0" y="6858000"/>
                </a:lnTo>
                <a:close/>
                <a:moveTo>
                  <a:pt x="7816598" y="0"/>
                </a:moveTo>
                <a:lnTo>
                  <a:pt x="12192000" y="0"/>
                </a:lnTo>
                <a:lnTo>
                  <a:pt x="12192000" y="37718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EEDCF-A8F9-709D-CE34-6E183D26C2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7301" y="1786421"/>
            <a:ext cx="7156415" cy="2258568"/>
          </a:xfrm>
        </p:spPr>
        <p:txBody>
          <a:bodyPr tIns="0" bIns="0" anchor="b">
            <a:noAutofit/>
          </a:bodyPr>
          <a:lstStyle>
            <a:lvl1pPr algn="ctr"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45489-5B17-0977-F512-70D9A10871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27299" y="4142232"/>
            <a:ext cx="7156415" cy="7350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85800" indent="0" algn="ctr">
              <a:buNone/>
              <a:defRPr/>
            </a:lvl4pPr>
            <a:lvl5pPr marL="914400" indent="0" algn="ctr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06157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5346F93-664A-16A2-A824-FBB5F60B0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987468" cy="6858000"/>
          </a:xfrm>
          <a:custGeom>
            <a:avLst/>
            <a:gdLst>
              <a:gd name="connsiteX0" fmla="*/ 0 w 3987468"/>
              <a:gd name="connsiteY0" fmla="*/ 0 h 6858000"/>
              <a:gd name="connsiteX1" fmla="*/ 2450595 w 3987468"/>
              <a:gd name="connsiteY1" fmla="*/ 0 h 6858000"/>
              <a:gd name="connsiteX2" fmla="*/ 2774950 w 3987468"/>
              <a:gd name="connsiteY2" fmla="*/ 0 h 6858000"/>
              <a:gd name="connsiteX3" fmla="*/ 3146901 w 3987468"/>
              <a:gd name="connsiteY3" fmla="*/ 0 h 6858000"/>
              <a:gd name="connsiteX4" fmla="*/ 3152237 w 3987468"/>
              <a:gd name="connsiteY4" fmla="*/ 1372 h 6858000"/>
              <a:gd name="connsiteX5" fmla="*/ 3987468 w 3987468"/>
              <a:gd name="connsiteY5" fmla="*/ 1136650 h 6858000"/>
              <a:gd name="connsiteX6" fmla="*/ 3261452 w 3987468"/>
              <a:gd name="connsiteY6" fmla="*/ 2231955 h 6858000"/>
              <a:gd name="connsiteX7" fmla="*/ 3097572 w 3987468"/>
              <a:gd name="connsiteY7" fmla="*/ 2282826 h 6858000"/>
              <a:gd name="connsiteX8" fmla="*/ 3261452 w 3987468"/>
              <a:gd name="connsiteY8" fmla="*/ 2333697 h 6858000"/>
              <a:gd name="connsiteX9" fmla="*/ 3987468 w 3987468"/>
              <a:gd name="connsiteY9" fmla="*/ 3429001 h 6858000"/>
              <a:gd name="connsiteX10" fmla="*/ 3261452 w 3987468"/>
              <a:gd name="connsiteY10" fmla="*/ 4524306 h 6858000"/>
              <a:gd name="connsiteX11" fmla="*/ 3097574 w 3987468"/>
              <a:gd name="connsiteY11" fmla="*/ 4575176 h 6858000"/>
              <a:gd name="connsiteX12" fmla="*/ 3261452 w 3987468"/>
              <a:gd name="connsiteY12" fmla="*/ 4626047 h 6858000"/>
              <a:gd name="connsiteX13" fmla="*/ 3987468 w 3987468"/>
              <a:gd name="connsiteY13" fmla="*/ 5721351 h 6858000"/>
              <a:gd name="connsiteX14" fmla="*/ 3152237 w 3987468"/>
              <a:gd name="connsiteY14" fmla="*/ 6856629 h 6858000"/>
              <a:gd name="connsiteX15" fmla="*/ 3146905 w 3987468"/>
              <a:gd name="connsiteY15" fmla="*/ 6858000 h 6858000"/>
              <a:gd name="connsiteX16" fmla="*/ 2774950 w 3987468"/>
              <a:gd name="connsiteY16" fmla="*/ 6858000 h 6858000"/>
              <a:gd name="connsiteX17" fmla="*/ 2450591 w 3987468"/>
              <a:gd name="connsiteY17" fmla="*/ 6858000 h 6858000"/>
              <a:gd name="connsiteX18" fmla="*/ 0 w 3987468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87468" h="6858000">
                <a:moveTo>
                  <a:pt x="0" y="0"/>
                </a:moveTo>
                <a:lnTo>
                  <a:pt x="2450595" y="0"/>
                </a:lnTo>
                <a:lnTo>
                  <a:pt x="2774950" y="0"/>
                </a:lnTo>
                <a:lnTo>
                  <a:pt x="3146901" y="0"/>
                </a:lnTo>
                <a:lnTo>
                  <a:pt x="3152237" y="1372"/>
                </a:lnTo>
                <a:cubicBezTo>
                  <a:pt x="3636128" y="151878"/>
                  <a:pt x="3987468" y="603234"/>
                  <a:pt x="3987468" y="1136650"/>
                </a:cubicBezTo>
                <a:cubicBezTo>
                  <a:pt x="3987468" y="1629034"/>
                  <a:pt x="3688101" y="2051497"/>
                  <a:pt x="3261452" y="2231955"/>
                </a:cubicBezTo>
                <a:lnTo>
                  <a:pt x="3097572" y="2282826"/>
                </a:lnTo>
                <a:lnTo>
                  <a:pt x="3261452" y="2333697"/>
                </a:lnTo>
                <a:cubicBezTo>
                  <a:pt x="3688101" y="2514154"/>
                  <a:pt x="3987468" y="2936617"/>
                  <a:pt x="3987468" y="3429001"/>
                </a:cubicBezTo>
                <a:cubicBezTo>
                  <a:pt x="3987468" y="3921385"/>
                  <a:pt x="3688101" y="4343848"/>
                  <a:pt x="3261452" y="4524306"/>
                </a:cubicBezTo>
                <a:lnTo>
                  <a:pt x="3097574" y="4575176"/>
                </a:lnTo>
                <a:lnTo>
                  <a:pt x="3261452" y="4626047"/>
                </a:lnTo>
                <a:cubicBezTo>
                  <a:pt x="3688101" y="4806504"/>
                  <a:pt x="3987468" y="5228967"/>
                  <a:pt x="3987468" y="5721351"/>
                </a:cubicBezTo>
                <a:cubicBezTo>
                  <a:pt x="3987468" y="6254767"/>
                  <a:pt x="3636128" y="6706123"/>
                  <a:pt x="3152237" y="6856629"/>
                </a:cubicBezTo>
                <a:lnTo>
                  <a:pt x="3146905" y="6858000"/>
                </a:lnTo>
                <a:lnTo>
                  <a:pt x="2774950" y="6858000"/>
                </a:lnTo>
                <a:lnTo>
                  <a:pt x="245059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4769DB-2A07-BC51-5527-403CA838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E8D0011-1BF5-77D1-D2AC-ABFFC212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2B36471-5251-E878-F044-38C6E40BC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8AEBCDBA-FCC7-7DE8-DA64-AEF047502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749423" y="2290758"/>
            <a:ext cx="6276974" cy="2276477"/>
          </a:xfrm>
          <a:effectLst/>
        </p:spPr>
        <p:txBody>
          <a:bodyPr tIns="0" bIns="0" anchor="ctr">
            <a:noAutofit/>
          </a:bodyPr>
          <a:lstStyle>
            <a:lvl1pPr algn="ctr">
              <a:defRPr sz="4000" b="0" cap="all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CC93403-272F-4058-38E7-95034FA1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  <a:prstGeom prst="rect">
            <a:avLst/>
          </a:prstGeom>
          <a:noFill/>
          <a:effectLst/>
        </p:spPr>
        <p:txBody>
          <a:bodyPr lIns="0" rIns="0"/>
          <a:lstStyle>
            <a:lvl1pPr algn="ctr">
              <a:defRPr lang="en-US" sz="1800" b="1" kern="1200" cap="all" spc="15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6D26F94-DE81-6530-E728-ABDCC088359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65411" y="765810"/>
            <a:ext cx="7029933" cy="2471470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228600">
              <a:spcAft>
                <a:spcPts val="600"/>
              </a:spcAft>
              <a:defRPr sz="1800"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 sz="1800"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1"/>
            <a:endParaRPr lang="en-US" dirty="0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AFFC2B28-B6DF-BDF7-16A8-28ECC1D9921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465411" y="3599130"/>
            <a:ext cx="7029933" cy="2471470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228600">
              <a:spcAft>
                <a:spcPts val="600"/>
              </a:spcAft>
              <a:defRPr sz="1800"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 sz="1800"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033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06B8E3C-9527-FBC2-184C-8D90C45209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29052"/>
            <a:ext cx="3634741" cy="6949440"/>
          </a:xfrm>
          <a:custGeom>
            <a:avLst/>
            <a:gdLst>
              <a:gd name="connsiteX0" fmla="*/ 160021 w 3634741"/>
              <a:gd name="connsiteY0" fmla="*/ 0 h 6949440"/>
              <a:gd name="connsiteX1" fmla="*/ 3634741 w 3634741"/>
              <a:gd name="connsiteY1" fmla="*/ 3474720 h 6949440"/>
              <a:gd name="connsiteX2" fmla="*/ 160021 w 3634741"/>
              <a:gd name="connsiteY2" fmla="*/ 6949440 h 6949440"/>
              <a:gd name="connsiteX3" fmla="*/ 0 w 3634741"/>
              <a:gd name="connsiteY3" fmla="*/ 6941360 h 6949440"/>
              <a:gd name="connsiteX4" fmla="*/ 0 w 3634741"/>
              <a:gd name="connsiteY4" fmla="*/ 8081 h 694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741" h="6949440">
                <a:moveTo>
                  <a:pt x="160021" y="0"/>
                </a:moveTo>
                <a:cubicBezTo>
                  <a:pt x="2079056" y="0"/>
                  <a:pt x="3634741" y="1555685"/>
                  <a:pt x="3634741" y="3474720"/>
                </a:cubicBezTo>
                <a:cubicBezTo>
                  <a:pt x="3634741" y="5393755"/>
                  <a:pt x="2079056" y="6949440"/>
                  <a:pt x="160021" y="6949440"/>
                </a:cubicBezTo>
                <a:lnTo>
                  <a:pt x="0" y="6941360"/>
                </a:lnTo>
                <a:lnTo>
                  <a:pt x="0" y="808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4769DB-2A07-BC51-5527-403CA838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E8D0011-1BF5-77D1-D2AC-ABFFC212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2B36471-5251-E878-F044-38C6E40BC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8AEBCDBA-FCC7-7DE8-DA64-AEF047502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749423" y="2290758"/>
            <a:ext cx="6276974" cy="2276477"/>
          </a:xfrm>
          <a:effectLst/>
        </p:spPr>
        <p:txBody>
          <a:bodyPr tIns="0" bIns="0" anchor="ctr">
            <a:noAutofit/>
          </a:bodyPr>
          <a:lstStyle>
            <a:lvl1pPr algn="ctr">
              <a:defRPr sz="4000" b="0" cap="all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CC93403-272F-4058-38E7-95034FA1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  <a:prstGeom prst="rect">
            <a:avLst/>
          </a:prstGeom>
          <a:noFill/>
          <a:effectLst/>
        </p:spPr>
        <p:txBody>
          <a:bodyPr lIns="0" rIns="0"/>
          <a:lstStyle>
            <a:lvl1pPr algn="ctr">
              <a:defRPr lang="en-US" sz="1800" b="1" kern="1200" cap="all" spc="15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6D26F94-DE81-6530-E728-ABDCC088359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080572" y="1483837"/>
            <a:ext cx="2929829" cy="3890326"/>
          </a:xfrm>
        </p:spPr>
        <p:txBody>
          <a:bodyPr>
            <a:normAutofit/>
          </a:bodyPr>
          <a:lstStyle>
            <a:lvl1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514350" indent="-285750"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 sz="1800"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1"/>
            <a:endParaRPr lang="en-US" dirty="0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AFFC2B28-B6DF-BDF7-16A8-28ECC1D9921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261226" y="1483837"/>
            <a:ext cx="4234117" cy="3890326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283464" indent="-283464"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 sz="1800"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50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D9E1A91-D555-1AE6-2CDF-324AF09F2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29052"/>
            <a:ext cx="3634741" cy="6949440"/>
          </a:xfrm>
          <a:custGeom>
            <a:avLst/>
            <a:gdLst>
              <a:gd name="connsiteX0" fmla="*/ 160021 w 3634741"/>
              <a:gd name="connsiteY0" fmla="*/ 0 h 6949440"/>
              <a:gd name="connsiteX1" fmla="*/ 3634741 w 3634741"/>
              <a:gd name="connsiteY1" fmla="*/ 3474720 h 6949440"/>
              <a:gd name="connsiteX2" fmla="*/ 160021 w 3634741"/>
              <a:gd name="connsiteY2" fmla="*/ 6949440 h 6949440"/>
              <a:gd name="connsiteX3" fmla="*/ 0 w 3634741"/>
              <a:gd name="connsiteY3" fmla="*/ 6941360 h 6949440"/>
              <a:gd name="connsiteX4" fmla="*/ 0 w 3634741"/>
              <a:gd name="connsiteY4" fmla="*/ 8081 h 694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741" h="6949440">
                <a:moveTo>
                  <a:pt x="160021" y="0"/>
                </a:moveTo>
                <a:cubicBezTo>
                  <a:pt x="2079056" y="0"/>
                  <a:pt x="3634741" y="1555685"/>
                  <a:pt x="3634741" y="3474720"/>
                </a:cubicBezTo>
                <a:cubicBezTo>
                  <a:pt x="3634741" y="5393755"/>
                  <a:pt x="2079056" y="6949440"/>
                  <a:pt x="160021" y="6949440"/>
                </a:cubicBezTo>
                <a:lnTo>
                  <a:pt x="0" y="6941360"/>
                </a:lnTo>
                <a:lnTo>
                  <a:pt x="0" y="8081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EEDCF-A8F9-709D-CE34-6E183D26C2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749423" y="2290758"/>
            <a:ext cx="6276974" cy="2276477"/>
          </a:xfrm>
          <a:effectLst/>
        </p:spPr>
        <p:txBody>
          <a:bodyPr tIns="0" bIns="0" anchor="ctr">
            <a:noAutofit/>
          </a:bodyPr>
          <a:lstStyle>
            <a:lvl1pPr algn="ctr">
              <a:defRPr sz="4000" b="0" cap="all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0552D2-6E8F-FBA4-5AAD-121E6FDF3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  <a:prstGeom prst="rect">
            <a:avLst/>
          </a:prstGeom>
          <a:noFill/>
          <a:effectLst/>
        </p:spPr>
        <p:txBody>
          <a:bodyPr lIns="0" rIns="0"/>
          <a:lstStyle>
            <a:lvl1pPr algn="ctr">
              <a:defRPr lang="en-US" sz="1800" b="1" kern="1200" cap="all" spc="15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07AAD3-3E7E-4AA4-9B8A-E76C79C5D09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108481" y="892176"/>
            <a:ext cx="4578319" cy="5073648"/>
          </a:xfrm>
          <a:effectLst/>
        </p:spPr>
        <p:txBody>
          <a:bodyPr anchor="ctr">
            <a:normAutofit/>
          </a:bodyPr>
          <a:lstStyle>
            <a:lvl1pPr marL="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1pPr>
            <a:lvl2pPr marL="22860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2pPr>
            <a:lvl3pPr marL="45720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3pPr>
            <a:lvl4pPr marL="68580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4pPr>
            <a:lvl5pPr marL="91440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E6FE2D-89F6-4F06-E60F-5C1CB044DC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2400" y="892176"/>
            <a:ext cx="2430462" cy="5073648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667425-5376-9A12-6412-4B63AC528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1CB2DD8-1852-5728-5E46-28CF0864B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741730C-9E61-193C-BBD3-080BB8336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814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9B8B6D2-5532-4B59-9C5A-AB106F128946}" type="datetime1">
              <a:rPr lang="en-US" smtClean="0"/>
              <a:t>5/18/2024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0" r:id="rId2"/>
    <p:sldLayoutId id="2147483747" r:id="rId3"/>
    <p:sldLayoutId id="2147483748" r:id="rId4"/>
    <p:sldLayoutId id="2147483708" r:id="rId5"/>
    <p:sldLayoutId id="2147483746" r:id="rId6"/>
    <p:sldLayoutId id="2147483725" r:id="rId7"/>
    <p:sldLayoutId id="2147483742" r:id="rId8"/>
    <p:sldLayoutId id="2147483736" r:id="rId9"/>
    <p:sldLayoutId id="2147483745" r:id="rId10"/>
    <p:sldLayoutId id="2147483741" r:id="rId11"/>
    <p:sldLayoutId id="2147483718" r:id="rId12"/>
    <p:sldLayoutId id="2147483737" r:id="rId13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301" y="1748633"/>
            <a:ext cx="7156415" cy="3360734"/>
          </a:xfrm>
          <a:noFill/>
          <a:ln w="38100" cap="sq">
            <a:noFill/>
            <a:miter lim="800000"/>
          </a:ln>
        </p:spPr>
        <p:txBody>
          <a:bodyPr lIns="0" rIns="0" anchor="ctr" anchorCtr="0">
            <a:normAutofit/>
          </a:bodyPr>
          <a:lstStyle/>
          <a:p>
            <a:r>
              <a:rPr lang="en-US" sz="4000" dirty="0">
                <a:ea typeface="+mj-lt"/>
                <a:cs typeface="+mj-lt"/>
              </a:rPr>
              <a:t>the Traveling Salesman</a:t>
            </a:r>
            <a:br>
              <a:rPr lang="en-US" sz="4000" dirty="0">
                <a:ea typeface="+mj-lt"/>
                <a:cs typeface="+mj-lt"/>
              </a:rPr>
            </a:br>
            <a:r>
              <a:rPr lang="en-US" sz="4000" dirty="0">
                <a:ea typeface="+mj-lt"/>
                <a:cs typeface="+mj-lt"/>
              </a:rPr>
              <a:t>Using CUDA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1A202-23A3-4F3A-AA92-0172C8D2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749423" y="2290758"/>
            <a:ext cx="6276974" cy="2276477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EXPERIMENTAL RESULTS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5FE798-07B0-EAD2-2F50-0A731053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AC27C36-635C-97BA-5B3A-BC3FD9360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596025"/>
              </p:ext>
            </p:extLst>
          </p:nvPr>
        </p:nvGraphicFramePr>
        <p:xfrm>
          <a:off x="3675201" y="529193"/>
          <a:ext cx="8168640" cy="580865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22880">
                  <a:extLst>
                    <a:ext uri="{9D8B030D-6E8A-4147-A177-3AD203B41FA5}">
                      <a16:colId xmlns:a16="http://schemas.microsoft.com/office/drawing/2014/main" val="712663396"/>
                    </a:ext>
                  </a:extLst>
                </a:gridCol>
                <a:gridCol w="2722880">
                  <a:extLst>
                    <a:ext uri="{9D8B030D-6E8A-4147-A177-3AD203B41FA5}">
                      <a16:colId xmlns:a16="http://schemas.microsoft.com/office/drawing/2014/main" val="1632902430"/>
                    </a:ext>
                  </a:extLst>
                </a:gridCol>
                <a:gridCol w="2722880">
                  <a:extLst>
                    <a:ext uri="{9D8B030D-6E8A-4147-A177-3AD203B41FA5}">
                      <a16:colId xmlns:a16="http://schemas.microsoft.com/office/drawing/2014/main" val="3795766174"/>
                    </a:ext>
                  </a:extLst>
                </a:gridCol>
              </a:tblGrid>
              <a:tr h="580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CPU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GPU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589557"/>
                  </a:ext>
                </a:extLst>
              </a:tr>
              <a:tr h="580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baseline="0" noProof="0" dirty="0">
                          <a:solidFill>
                            <a:srgbClr val="000000"/>
                          </a:solidFill>
                          <a:latin typeface="Gill Sans MT"/>
                        </a:rPr>
                        <a:t>0.105746269226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Gill Sans MT"/>
                        </a:rPr>
                        <a:t>0.7452752590179443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9627904"/>
                  </a:ext>
                </a:extLst>
              </a:tr>
              <a:tr h="580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Gill Sans MT"/>
                        </a:rPr>
                        <a:t>0.10415220260620117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Gill Sans MT"/>
                        </a:rPr>
                        <a:t>0.5065548419952393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975637"/>
                  </a:ext>
                </a:extLst>
              </a:tr>
              <a:tr h="580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Gill Sans MT"/>
                        </a:rPr>
                        <a:t>0.10396766662597656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Gill Sans MT"/>
                        </a:rPr>
                        <a:t>0.5060691833496094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682027"/>
                  </a:ext>
                </a:extLst>
              </a:tr>
              <a:tr h="580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Gill Sans MT"/>
                        </a:rPr>
                        <a:t>0.10614156723022461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Gill Sans MT"/>
                        </a:rPr>
                        <a:t>0.5070180892944336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807808"/>
                  </a:ext>
                </a:extLst>
              </a:tr>
              <a:tr h="580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Gill Sans MT"/>
                        </a:rPr>
                        <a:t>0.20439553260803223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Gill Sans MT"/>
                        </a:rPr>
                        <a:t>0.5078833103179932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43538"/>
                  </a:ext>
                </a:extLst>
              </a:tr>
              <a:tr h="580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Gill Sans MT"/>
                        </a:rPr>
                        <a:t>1.6080279350280762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Gill Sans MT"/>
                        </a:rPr>
                        <a:t>0.6154828071594238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7259867"/>
                  </a:ext>
                </a:extLst>
              </a:tr>
              <a:tr h="580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Gill Sans MT"/>
                        </a:rPr>
                        <a:t>21.782139539718628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Gill Sans MT"/>
                        </a:rPr>
                        <a:t>0.9082918167114258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588830"/>
                  </a:ext>
                </a:extLst>
              </a:tr>
              <a:tr h="58086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Gill Sans MT"/>
                        </a:rPr>
                        <a:t>258.97381711006165 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Gill Sans MT"/>
                        </a:rPr>
                        <a:t>4.420988321304321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213285"/>
                  </a:ext>
                </a:extLst>
              </a:tr>
              <a:tr h="58086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800" b="0" i="0" u="none" strike="noStrike" noProof="0" dirty="0">
                          <a:latin typeface="Gill Sans MT"/>
                        </a:rPr>
                        <a:t>4363.268090963364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Gill Sans MT"/>
                        </a:rPr>
                        <a:t>57.912707805633545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131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5070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749423" y="2290758"/>
            <a:ext cx="6276974" cy="2276477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Speedup Calculation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053A0C8-DA91-CFE4-729F-190431BBE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9B571DB8-3F1A-20CB-D9A6-171B34BF49C4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598393362"/>
              </p:ext>
            </p:extLst>
          </p:nvPr>
        </p:nvGraphicFramePr>
        <p:xfrm>
          <a:off x="3532255" y="516541"/>
          <a:ext cx="7212902" cy="581442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3606451">
                  <a:extLst>
                    <a:ext uri="{9D8B030D-6E8A-4147-A177-3AD203B41FA5}">
                      <a16:colId xmlns:a16="http://schemas.microsoft.com/office/drawing/2014/main" val="4091040019"/>
                    </a:ext>
                  </a:extLst>
                </a:gridCol>
                <a:gridCol w="3606451">
                  <a:extLst>
                    <a:ext uri="{9D8B030D-6E8A-4147-A177-3AD203B41FA5}">
                      <a16:colId xmlns:a16="http://schemas.microsoft.com/office/drawing/2014/main" val="2285434966"/>
                    </a:ext>
                  </a:extLst>
                </a:gridCol>
              </a:tblGrid>
              <a:tr h="58144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ill Sans MT"/>
                        </a:rPr>
                        <a:t>Number of Cities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ill Sans MT"/>
                        </a:rPr>
                        <a:t>Speedup (CPU/GPU)</a:t>
                      </a:r>
                      <a:endParaRPr 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9773206"/>
                  </a:ext>
                </a:extLst>
              </a:tr>
              <a:tr h="58144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ill Sans MT"/>
                        </a:rPr>
                        <a:t>0.142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4904316"/>
                  </a:ext>
                </a:extLst>
              </a:tr>
              <a:tr h="58144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ill Sans MT"/>
                        </a:rPr>
                        <a:t>0.206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7575784"/>
                  </a:ext>
                </a:extLst>
              </a:tr>
              <a:tr h="58144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ill Sans MT"/>
                        </a:rPr>
                        <a:t>0.206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8008833"/>
                  </a:ext>
                </a:extLst>
              </a:tr>
              <a:tr h="58144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ill Sans MT"/>
                        </a:rPr>
                        <a:t>0.209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869744"/>
                  </a:ext>
                </a:extLst>
              </a:tr>
              <a:tr h="58144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ill Sans MT"/>
                        </a:rPr>
                        <a:t>0.402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8430640"/>
                  </a:ext>
                </a:extLst>
              </a:tr>
              <a:tr h="58144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ill Sans MT"/>
                        </a:rPr>
                        <a:t>2.613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071614"/>
                  </a:ext>
                </a:extLst>
              </a:tr>
              <a:tr h="58144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ill Sans MT"/>
                        </a:rPr>
                        <a:t>23.980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2061126"/>
                  </a:ext>
                </a:extLst>
              </a:tr>
              <a:tr h="58144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ill Sans MT"/>
                        </a:rPr>
                        <a:t>58.596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2392843"/>
                  </a:ext>
                </a:extLst>
              </a:tr>
              <a:tr h="58144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75.3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77609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4565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749423" y="2290758"/>
            <a:ext cx="6276974" cy="2276477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Theoretical vs. Actual Speedup</a:t>
            </a:r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316F188B-64AC-8821-8110-7D3C4668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B9D020-1E25-453D-83DF-1420ACD3968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305842" y="867412"/>
            <a:ext cx="8627149" cy="51231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ea typeface="+mn-lt"/>
                <a:cs typeface="+mn-lt"/>
              </a:rPr>
              <a:t>Theoretical Speedup: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 dirty="0">
                <a:ea typeface="+mn-lt"/>
                <a:cs typeface="+mn-lt"/>
              </a:rPr>
              <a:t>Ideally proportional to the number of threads (O(n!/p)).</a:t>
            </a:r>
            <a:endParaRPr lang="en-US" sz="2000" dirty="0"/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000" dirty="0">
                <a:ea typeface="+mn-lt"/>
                <a:cs typeface="+mn-lt"/>
              </a:rPr>
              <a:t>Where p is the total number of threads and n is the number of Cities.</a:t>
            </a:r>
          </a:p>
          <a:p>
            <a:pPr lvl="1"/>
            <a:endParaRPr lang="en-US" sz="2000" dirty="0">
              <a:ea typeface="+mn-lt"/>
              <a:cs typeface="+mn-lt"/>
            </a:endParaRPr>
          </a:p>
          <a:p>
            <a:pPr lvl="1"/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Discrepancies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 dirty="0">
                <a:ea typeface="+mn-lt"/>
                <a:cs typeface="+mn-lt"/>
              </a:rPr>
              <a:t>Kernel launch overhead.</a:t>
            </a:r>
            <a:endParaRPr lang="en-US" sz="2000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 dirty="0">
                <a:ea typeface="+mn-lt"/>
                <a:cs typeface="+mn-lt"/>
              </a:rPr>
              <a:t>Memory transfer latency.</a:t>
            </a:r>
            <a:endParaRPr lang="en-US" sz="2000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 dirty="0">
                <a:ea typeface="+mn-lt"/>
                <a:cs typeface="+mn-lt"/>
              </a:rPr>
              <a:t>Thread divergence.</a:t>
            </a:r>
            <a:endParaRPr lang="en-US" sz="200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 dirty="0">
                <a:ea typeface="+mn-lt"/>
                <a:cs typeface="+mn-lt"/>
              </a:rPr>
              <a:t>Synchronization overhead.</a:t>
            </a:r>
            <a:endParaRPr lang="en-US" sz="2000" dirty="0"/>
          </a:p>
          <a:p>
            <a:pPr marL="228600" lvl="1" indent="0">
              <a:buNone/>
            </a:pPr>
            <a:endParaRPr lang="en-US" sz="2000" dirty="0"/>
          </a:p>
          <a:p>
            <a:pPr lvl="1">
              <a:buFont typeface="Courier New" panose="020B0604020202020204" pitchFamily="34" charset="0"/>
              <a:buChar char="o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55623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C9600-E8E6-06B9-19D9-5874173C0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A011B-7B9A-DA0D-D662-04486523182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692208" y="2734848"/>
            <a:ext cx="7038755" cy="140976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>
                <a:solidFill>
                  <a:srgbClr val="FF0000"/>
                </a:solidFill>
                <a:ea typeface="+mn-lt"/>
                <a:cs typeface="+mn-lt"/>
              </a:rPr>
              <a:t>Does streaming increase the performance? </a:t>
            </a:r>
          </a:p>
          <a:p>
            <a:pPr marL="0" indent="0">
              <a:buNone/>
            </a:pPr>
            <a:endParaRPr lang="en-US" sz="280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80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80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902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301" y="1786423"/>
            <a:ext cx="7156415" cy="1740548"/>
          </a:xfrm>
        </p:spPr>
        <p:txBody>
          <a:bodyPr anchor="ctr"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21271" y="3670658"/>
            <a:ext cx="5149459" cy="1510939"/>
          </a:xfrm>
        </p:spPr>
        <p:txBody>
          <a:bodyPr vert="horz" lIns="182880" tIns="45720" rIns="91440" bIns="45720" rtlCol="0" anchor="t">
            <a:normAutofit/>
          </a:bodyPr>
          <a:lstStyle/>
          <a:p>
            <a:r>
              <a:rPr lang="en-US" sz="3200" dirty="0">
                <a:ea typeface="+mn-lt"/>
                <a:cs typeface="+mn-lt"/>
              </a:rPr>
              <a:t>Q&amp;A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749423" y="2290758"/>
            <a:ext cx="6276974" cy="2276477"/>
          </a:xfrm>
        </p:spPr>
        <p:txBody>
          <a:bodyPr tIns="0" anchor="ctr">
            <a:noAutofit/>
          </a:bodyPr>
          <a:lstStyle/>
          <a:p>
            <a:r>
              <a:rPr lang="en-US" dirty="0"/>
              <a:t>MEMBERS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7CFC7BA5-763A-6BCC-B176-BCB8F2B48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</p:spPr>
        <p:txBody>
          <a:bodyPr lIns="0"/>
          <a:lstStyle/>
          <a:p>
            <a:fld id="{8A7A6979-0714-4377-B894-6BE4C2D6E20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70579" y="548738"/>
            <a:ext cx="4889067" cy="58141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Team #9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Ahmed Sayed Sayed Madbouly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Ahmed Hany Farouk</a:t>
            </a:r>
          </a:p>
          <a:p>
            <a:endParaRPr lang="en-US" dirty="0"/>
          </a:p>
          <a:p>
            <a:r>
              <a:rPr lang="en-US" dirty="0"/>
              <a:t>Presented to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Dr. Dina Tantawy</a:t>
            </a:r>
          </a:p>
          <a:p>
            <a:r>
              <a:rPr lang="en-US" dirty="0">
                <a:ea typeface="+mn-lt"/>
                <a:cs typeface="+mn-lt"/>
              </a:rPr>
              <a:t>Eng. Mohamed Abdellah</a:t>
            </a:r>
          </a:p>
        </p:txBody>
      </p:sp>
    </p:spTree>
    <p:extLst>
      <p:ext uri="{BB962C8B-B14F-4D97-AF65-F5344CB8AC3E}">
        <p14:creationId xmlns:p14="http://schemas.microsoft.com/office/powerpoint/2010/main" val="1929784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Skyscrapers in city">
            <a:extLst>
              <a:ext uri="{FF2B5EF4-FFF2-40B4-BE49-F238E27FC236}">
                <a16:creationId xmlns:a16="http://schemas.microsoft.com/office/drawing/2014/main" id="{D0DCDC9B-472C-817C-9672-435D418D232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12191999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301" y="1747287"/>
            <a:ext cx="7156415" cy="3363427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Problem Definition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D42DF4-FFE2-7AFF-4B36-222051AD8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0825" y="254794"/>
            <a:ext cx="11690350" cy="6367462"/>
            <a:chOff x="250825" y="254794"/>
            <a:chExt cx="11690350" cy="636746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294B31B-4290-C588-1212-26E6B428F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50825" y="254794"/>
              <a:ext cx="11690350" cy="6348413"/>
            </a:xfrm>
            <a:prstGeom prst="rect">
              <a:avLst/>
            </a:prstGeom>
            <a:noFill/>
            <a:ln w="4445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8628E6D-0C29-7F8E-67C4-175F211E7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2527301" y="254794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5D0695C-2845-A017-44FF-AC8172007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2527301" y="3822700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C4F8C32-8C97-2BA7-D756-712EEDF14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683717" y="254794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A53929D-82C0-204B-3528-E111E5608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683717" y="3822700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C68DE2F-0A5F-60BA-E2A6-247EF7CB8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2517792" y="1543050"/>
              <a:ext cx="7165925" cy="3771900"/>
              <a:chOff x="2517792" y="1651000"/>
              <a:chExt cx="7165925" cy="377190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2DE19A1-6F20-44CE-16E6-E01C080DB71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527301" y="1651000"/>
                <a:ext cx="7156416" cy="0"/>
              </a:xfrm>
              <a:prstGeom prst="line">
                <a:avLst/>
              </a:prstGeom>
              <a:ln w="444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A302056-7C77-84A9-00C4-C936CDB0EC1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517792" y="5422900"/>
                <a:ext cx="7156416" cy="0"/>
              </a:xfrm>
              <a:prstGeom prst="line">
                <a:avLst/>
              </a:prstGeom>
              <a:ln w="444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674DE4-E247-6221-003F-F5EDF18C7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749423" y="2290758"/>
            <a:ext cx="6276974" cy="2276477"/>
          </a:xfrm>
        </p:spPr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15DA1B-2DD8-6AFE-6EA4-2C08AE1957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080" y="1151132"/>
            <a:ext cx="8778983" cy="19048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ea typeface="+mn-lt"/>
                <a:cs typeface="+mn-lt"/>
              </a:rPr>
              <a:t>A classic optimization problem.</a:t>
            </a:r>
          </a:p>
          <a:p>
            <a:r>
              <a:rPr lang="en-US" sz="2400" dirty="0">
                <a:ea typeface="+mn-lt"/>
                <a:cs typeface="+mn-lt"/>
              </a:rPr>
              <a:t>Objective: Visit a set of cities exactly once and return to the starting city, minimizing the total travel distance.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F8EB18-9E75-62BE-FDC2-DB82D96C89C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043396" y="3437133"/>
            <a:ext cx="8784651" cy="24414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rgbClr val="4A5356"/>
                </a:solidFill>
                <a:ea typeface="+mn-lt"/>
                <a:cs typeface="+mn-lt"/>
              </a:rPr>
              <a:t>Project Goal:</a:t>
            </a:r>
            <a:endParaRPr lang="en-US" sz="2400" dirty="0"/>
          </a:p>
          <a:p>
            <a:pPr marL="283210" lvl="1" indent="-283210"/>
            <a:r>
              <a:rPr lang="en-US" sz="2400" dirty="0">
                <a:ea typeface="+mn-lt"/>
                <a:cs typeface="+mn-lt"/>
              </a:rPr>
              <a:t>Parallelize the TSP solution using CUDA, leveraging GPU power for efficient computation.</a:t>
            </a:r>
          </a:p>
          <a:p>
            <a:pPr marL="283210" lvl="1" indent="-283210"/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658589-7CC8-7CCC-8CCB-9E7FD0498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089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301" y="1786422"/>
            <a:ext cx="7156415" cy="2260117"/>
          </a:xfrm>
        </p:spPr>
        <p:txBody>
          <a:bodyPr/>
          <a:lstStyle/>
          <a:p>
            <a:r>
              <a:rPr lang="en-US" dirty="0"/>
              <a:t>SYSTEM DESIGN</a:t>
            </a:r>
          </a:p>
        </p:txBody>
      </p:sp>
    </p:spTree>
    <p:extLst>
      <p:ext uri="{BB962C8B-B14F-4D97-AF65-F5344CB8AC3E}">
        <p14:creationId xmlns:p14="http://schemas.microsoft.com/office/powerpoint/2010/main" val="24819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749423" y="2290758"/>
            <a:ext cx="6276974" cy="2276477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THE PROBLEM SOLUTION </a:t>
            </a:r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316F188B-64AC-8821-8110-7D3C4668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22848" y="293585"/>
            <a:ext cx="9412523" cy="62707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Brute force solution</a:t>
            </a:r>
            <a:r>
              <a:rPr lang="en-US" dirty="0">
                <a:ea typeface="+mn-lt"/>
                <a:cs typeface="+mn-lt"/>
              </a:rPr>
              <a:t>:</a:t>
            </a:r>
            <a:r>
              <a:rPr lang="en-US"/>
              <a:t> </a:t>
            </a:r>
          </a:p>
          <a:p>
            <a:pPr marL="342900" indent="-342900">
              <a:buAutoNum type="arabicPeriod"/>
            </a:pPr>
            <a:r>
              <a:rPr lang="en-US">
                <a:ea typeface="+mn-lt"/>
                <a:cs typeface="+mn-lt"/>
              </a:rPr>
              <a:t>Initialization: Initialize variables to track the minimum path weight and store factorial values.</a:t>
            </a:r>
          </a:p>
          <a:p>
            <a:pPr marL="228600" indent="-228600">
              <a:buAutoNum type="arabicPeriod"/>
            </a:pPr>
            <a:r>
              <a:rPr lang="en-US">
                <a:ea typeface="+mn-lt"/>
                <a:cs typeface="+mn-lt"/>
              </a:rPr>
              <a:t>Factorial Calculation: Compute the factorial of numbers up to N to help in generating permutations. </a:t>
            </a:r>
          </a:p>
          <a:p>
            <a:pPr>
              <a:buAutoNum type="arabicPeriod"/>
            </a:pPr>
            <a:r>
              <a:rPr lang="en-US">
                <a:ea typeface="+mn-lt"/>
                <a:cs typeface="+mn-lt"/>
              </a:rPr>
              <a:t>Generate Permutations: Generate all possible permutations of the vertices. </a:t>
            </a:r>
          </a:p>
          <a:p>
            <a:pPr>
              <a:buAutoNum type="arabicPeriod"/>
            </a:pPr>
            <a:r>
              <a:rPr lang="en-US">
                <a:ea typeface="+mn-lt"/>
                <a:cs typeface="+mn-lt"/>
              </a:rPr>
              <a:t>Calculate Path Weights For each permutation: Calculate the total weight of the path that visits vertices in the order of the permutation. </a:t>
            </a:r>
          </a:p>
          <a:p>
            <a:pPr>
              <a:buAutoNum type="arabicPeriod"/>
            </a:pPr>
            <a:r>
              <a:rPr lang="en-US">
                <a:ea typeface="+mn-lt"/>
                <a:cs typeface="+mn-lt"/>
              </a:rPr>
              <a:t>Update Minimum Path: Track the minimum path weight and update if a new lower weight is found. </a:t>
            </a:r>
            <a:endParaRPr lang="en-US"/>
          </a:p>
          <a:p>
            <a:pPr>
              <a:buAutoNum type="arabicPeriod"/>
            </a:pPr>
            <a:r>
              <a:rPr lang="en-US"/>
              <a:t>Return The Output</a:t>
            </a:r>
          </a:p>
          <a:p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749423" y="2290758"/>
            <a:ext cx="6276974" cy="2276477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Final System Design</a:t>
            </a:r>
            <a:endParaRPr lang="en-US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316F188B-64AC-8821-8110-7D3C4668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65411" y="765810"/>
            <a:ext cx="7029933" cy="24714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CPU Tasks:</a:t>
            </a:r>
            <a:r>
              <a:rPr lang="en-US"/>
              <a:t> </a:t>
            </a:r>
          </a:p>
          <a:p>
            <a:pPr marL="228600" indent="-228600">
              <a:buChar char="•"/>
            </a:pPr>
            <a:r>
              <a:rPr lang="en-US">
                <a:ea typeface="+mn-lt"/>
                <a:cs typeface="+mn-lt"/>
              </a:rPr>
              <a:t>Load edges list and build the graph.</a:t>
            </a:r>
          </a:p>
          <a:p>
            <a:pPr lvl="1"/>
            <a:r>
              <a:rPr lang="en-US">
                <a:ea typeface="+mn-lt"/>
                <a:cs typeface="+mn-lt"/>
              </a:rPr>
              <a:t>Calculate factorials up to factorial[N].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Launch CUDA kernel with 1024 threads per block and 15 blocks.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B9D020-1E25-453D-83DF-1420ACD3968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465411" y="3599130"/>
            <a:ext cx="7029933" cy="24714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GPU Tasks:</a:t>
            </a:r>
            <a:endParaRPr lang="en-US"/>
          </a:p>
          <a:p>
            <a:r>
              <a:rPr lang="en-US">
                <a:ea typeface="+mn-lt"/>
                <a:cs typeface="+mn-lt"/>
              </a:rPr>
              <a:t>Calculate permutations and their start/end indices.</a:t>
            </a:r>
          </a:p>
          <a:p>
            <a:pPr lvl="1"/>
            <a:r>
              <a:rPr lang="en-US">
                <a:ea typeface="+mn-lt"/>
                <a:cs typeface="+mn-lt"/>
              </a:rPr>
              <a:t>Compute the distance of each permutation.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Find and store the best path in a global array.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One thread (</a:t>
            </a:r>
            <a:r>
              <a:rPr lang="en-US" err="1">
                <a:ea typeface="+mn-lt"/>
                <a:cs typeface="+mn-lt"/>
              </a:rPr>
              <a:t>idx</a:t>
            </a:r>
            <a:r>
              <a:rPr lang="en-US">
                <a:ea typeface="+mn-lt"/>
                <a:cs typeface="+mn-lt"/>
              </a:rPr>
              <a:t>=0) iterates over the array to find the global best path.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014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diagram of a path&#10;&#10;Description automatically generated">
            <a:extLst>
              <a:ext uri="{FF2B5EF4-FFF2-40B4-BE49-F238E27FC236}">
                <a16:creationId xmlns:a16="http://schemas.microsoft.com/office/drawing/2014/main" id="{31A32918-151A-DD07-9F46-26413F02CC2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57935" y="273212"/>
            <a:ext cx="11694014" cy="6311574"/>
          </a:xfrm>
        </p:spPr>
      </p:pic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olorful and highrise apartment blocks in the city">
            <a:extLst>
              <a:ext uri="{FF2B5EF4-FFF2-40B4-BE49-F238E27FC236}">
                <a16:creationId xmlns:a16="http://schemas.microsoft.com/office/drawing/2014/main" id="{46DCF626-D23F-1DB2-8526-F7FC9B057D4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301" y="1786421"/>
            <a:ext cx="7156415" cy="2258568"/>
          </a:xfrm>
        </p:spPr>
        <p:txBody>
          <a:bodyPr/>
          <a:lstStyle/>
          <a:p>
            <a:r>
              <a:rPr lang="en-US" dirty="0">
                <a:solidFill>
                  <a:srgbClr val="4A5356"/>
                </a:solidFill>
                <a:ea typeface="+mj-lt"/>
                <a:cs typeface="+mj-lt"/>
              </a:rPr>
              <a:t>Experimental Results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BB78D97-71C1-B640-BA57-F260AA8B6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0825" y="254794"/>
            <a:ext cx="11690350" cy="6367462"/>
            <a:chOff x="250825" y="254794"/>
            <a:chExt cx="11690350" cy="636746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294B31B-4290-C588-1212-26E6B428F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50825" y="254794"/>
              <a:ext cx="11690350" cy="6348413"/>
            </a:xfrm>
            <a:prstGeom prst="rect">
              <a:avLst/>
            </a:prstGeom>
            <a:noFill/>
            <a:ln w="4445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8628E6D-0C29-7F8E-67C4-175F211E7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2527301" y="254794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5D0695C-2845-A017-44FF-AC8172007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2527301" y="3822700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C4F8C32-8C97-2BA7-D756-712EEDF14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683717" y="254794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A53929D-82C0-204B-3528-E111E5608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683717" y="3822700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C68DE2F-0A5F-60BA-E2A6-247EF7CB8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2517792" y="1543050"/>
              <a:ext cx="7165925" cy="3771900"/>
              <a:chOff x="2517792" y="1651000"/>
              <a:chExt cx="7165925" cy="377190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2DE19A1-6F20-44CE-16E6-E01C080DB71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527301" y="1651000"/>
                <a:ext cx="7156416" cy="0"/>
              </a:xfrm>
              <a:prstGeom prst="line">
                <a:avLst/>
              </a:prstGeom>
              <a:ln w="444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A302056-7C77-84A9-00C4-C936CDB0EC1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517792" y="5422900"/>
                <a:ext cx="7156416" cy="0"/>
              </a:xfrm>
              <a:prstGeom prst="line">
                <a:avLst/>
              </a:prstGeom>
              <a:ln w="444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924079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596226_Win32_LW_V0" id="{9BD71EDD-469E-4D4E-A40A-B14F6807FCBA}" vid="{17CDA7A4-B369-430D-9DFB-4C96400196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C2A85E2-5219-4B5F-9D52-D97CA94AAB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5C14155-A57F-48FA-B253-A79CB6269DD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316C43-4A17-4971-BB8F-F0F6B8CDF2E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435</Words>
  <Application>Microsoft Office PowerPoint</Application>
  <PresentationFormat>Widescreen</PresentationFormat>
  <Paragraphs>131</Paragraphs>
  <Slides>14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Parcel</vt:lpstr>
      <vt:lpstr>the Traveling Salesman Using CUDA</vt:lpstr>
      <vt:lpstr>MEMBERS</vt:lpstr>
      <vt:lpstr>Problem Definition</vt:lpstr>
      <vt:lpstr>DEFINITION</vt:lpstr>
      <vt:lpstr>SYSTEM DESIGN</vt:lpstr>
      <vt:lpstr>THE PROBLEM SOLUTION </vt:lpstr>
      <vt:lpstr>Final System Design</vt:lpstr>
      <vt:lpstr>PowerPoint Presentation</vt:lpstr>
      <vt:lpstr>Experimental Results</vt:lpstr>
      <vt:lpstr>EXPERIMENTAL RESULTS </vt:lpstr>
      <vt:lpstr>Speedup Calculation</vt:lpstr>
      <vt:lpstr>Theoretical vs. Actual Speedup</vt:lpstr>
      <vt:lpstr>Streaming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Public speaking solutions</dc:title>
  <dc:creator/>
  <cp:lastModifiedBy/>
  <cp:revision>347</cp:revision>
  <dcterms:created xsi:type="dcterms:W3CDTF">2024-05-19T03:28:37Z</dcterms:created>
  <dcterms:modified xsi:type="dcterms:W3CDTF">2024-05-19T04:47:45Z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